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2" Type="http://schemas.openxmlformats.org/officeDocument/2006/relationships/custom-properties" Target="docProps/custom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4"/>
    <p:sldMasterId id="214748367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</p:sldIdLst>
  <p:sldSz cy="5143500" cx="9144000"/>
  <p:notesSz cx="6858000" cy="9144000"/>
  <p:embeddedFontLst>
    <p:embeddedFont>
      <p:font typeface="Roboto"/>
      <p:regular r:id="rId13"/>
      <p:bold r:id="rId14"/>
      <p:italic r:id="rId15"/>
      <p:boldItalic r:id="rId16"/>
    </p:embeddedFont>
    <p:embeddedFont>
      <p:font typeface="Merriweather"/>
      <p:regular r:id="rId17"/>
      <p:bold r:id="rId18"/>
      <p:italic r:id="rId19"/>
      <p:boldItalic r:id="rId2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font" Target="fonts/Roboto-regular.fntdata"/><Relationship Id="rId18" Type="http://schemas.openxmlformats.org/officeDocument/2006/relationships/font" Target="fonts/Merriweather-bold.fntdata"/><Relationship Id="rId8" Type="http://schemas.openxmlformats.org/officeDocument/2006/relationships/slide" Target="slides/slide2.xml"/><Relationship Id="rId3" Type="http://schemas.openxmlformats.org/officeDocument/2006/relationships/presProps" Target="presProps.xml"/><Relationship Id="rId21" Type="http://schemas.openxmlformats.org/officeDocument/2006/relationships/customXml" Target="../customXml/item1.xml"/><Relationship Id="rId12" Type="http://schemas.openxmlformats.org/officeDocument/2006/relationships/slide" Target="slides/slide6.xml"/><Relationship Id="rId17" Type="http://schemas.openxmlformats.org/officeDocument/2006/relationships/font" Target="fonts/Merriweather-regular.fntdata"/><Relationship Id="rId7" Type="http://schemas.openxmlformats.org/officeDocument/2006/relationships/slide" Target="slides/slide1.xml"/><Relationship Id="rId20" Type="http://schemas.openxmlformats.org/officeDocument/2006/relationships/font" Target="fonts/Merriweather-boldItalic.fntdata"/><Relationship Id="rId2" Type="http://schemas.openxmlformats.org/officeDocument/2006/relationships/viewProps" Target="viewProps.xml"/><Relationship Id="rId16" Type="http://schemas.openxmlformats.org/officeDocument/2006/relationships/font" Target="fonts/Roboto-boldItalic.fntdata"/><Relationship Id="rId11" Type="http://schemas.openxmlformats.org/officeDocument/2006/relationships/slide" Target="slides/slide5.xml"/><Relationship Id="rId1" Type="http://schemas.openxmlformats.org/officeDocument/2006/relationships/theme" Target="theme/theme2.xml"/><Relationship Id="rId6" Type="http://schemas.openxmlformats.org/officeDocument/2006/relationships/notesMaster" Target="notesMasters/notesMaster1.xml"/><Relationship Id="rId15" Type="http://schemas.openxmlformats.org/officeDocument/2006/relationships/font" Target="fonts/Roboto-italic.fntdata"/><Relationship Id="rId5" Type="http://schemas.openxmlformats.org/officeDocument/2006/relationships/slideMaster" Target="slideMasters/slideMaster2.xml"/><Relationship Id="rId23" Type="http://schemas.openxmlformats.org/officeDocument/2006/relationships/customXml" Target="../customXml/item3.xml"/><Relationship Id="rId10" Type="http://schemas.openxmlformats.org/officeDocument/2006/relationships/slide" Target="slides/slide4.xml"/><Relationship Id="rId19" Type="http://schemas.openxmlformats.org/officeDocument/2006/relationships/font" Target="fonts/Merriweather-italic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font" Target="fonts/Roboto-bold.fntdata"/><Relationship Id="rId22" Type="http://schemas.openxmlformats.org/officeDocument/2006/relationships/customXml" Target="../customXml/item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2734dc9e7b4_0_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g2734dc9e7b4_0_8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2734dc9e7b4_0_1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g2734dc9e7b4_0_18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2734dc9e7b4_0_2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g2734dc9e7b4_0_22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2734dc9e7b4_0_2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g2734dc9e7b4_0_21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2734dc9e7b4_0_2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g2734dc9e7b4_0_24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349c6f98235e00a4_4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g349c6f98235e00a4_4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-125" y="0"/>
            <a:ext cx="9144250" cy="4398100"/>
          </a:xfrm>
          <a:custGeom>
            <a:rect b="b" l="l" r="r" t="t"/>
            <a:pathLst>
              <a:path extrusionOk="0" h="175924" w="36577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0" y="539725"/>
            <a:ext cx="8520600" cy="128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1878560"/>
            <a:ext cx="4242600" cy="73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accent3"/>
        </a:solid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/>
          <p:nvPr/>
        </p:nvSpPr>
        <p:spPr>
          <a:xfrm>
            <a:off x="0" y="48099"/>
            <a:ext cx="9144250" cy="4398100"/>
          </a:xfrm>
          <a:custGeom>
            <a:rect b="b" l="l" r="r" t="t"/>
            <a:pathLst>
              <a:path extrusionOk="0" h="175924" w="36577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sp>
        <p:nvSpPr>
          <p:cNvPr id="16" name="Google Shape;16;p3"/>
          <p:cNvSpPr/>
          <p:nvPr/>
        </p:nvSpPr>
        <p:spPr>
          <a:xfrm>
            <a:off x="0" y="0"/>
            <a:ext cx="9144250" cy="4398100"/>
          </a:xfrm>
          <a:custGeom>
            <a:rect b="b" l="l" r="r" t="t"/>
            <a:pathLst>
              <a:path extrusionOk="0" h="175924" w="36577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</p:sp>
      <p:sp>
        <p:nvSpPr>
          <p:cNvPr id="17" name="Google Shape;17;p3"/>
          <p:cNvSpPr txBox="1"/>
          <p:nvPr>
            <p:ph type="title"/>
          </p:nvPr>
        </p:nvSpPr>
        <p:spPr>
          <a:xfrm>
            <a:off x="311700" y="539725"/>
            <a:ext cx="8520600" cy="128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accent1"/>
                </a:solidFill>
              </a:defRPr>
            </a:lvl1pPr>
            <a:lvl2pPr lvl="1">
              <a:buNone/>
              <a:defRPr>
                <a:solidFill>
                  <a:schemeClr val="accent1"/>
                </a:solidFill>
              </a:defRPr>
            </a:lvl2pPr>
            <a:lvl3pPr lvl="2">
              <a:buNone/>
              <a:defRPr>
                <a:solidFill>
                  <a:schemeClr val="accent1"/>
                </a:solidFill>
              </a:defRPr>
            </a:lvl3pPr>
            <a:lvl4pPr lvl="3">
              <a:buNone/>
              <a:defRPr>
                <a:solidFill>
                  <a:schemeClr val="accent1"/>
                </a:solidFill>
              </a:defRPr>
            </a:lvl4pPr>
            <a:lvl5pPr lvl="4">
              <a:buNone/>
              <a:defRPr>
                <a:solidFill>
                  <a:schemeClr val="accent1"/>
                </a:solidFill>
              </a:defRPr>
            </a:lvl5pPr>
            <a:lvl6pPr lvl="5">
              <a:buNone/>
              <a:defRPr>
                <a:solidFill>
                  <a:schemeClr val="accent1"/>
                </a:solidFill>
              </a:defRPr>
            </a:lvl6pPr>
            <a:lvl7pPr lvl="6">
              <a:buNone/>
              <a:defRPr>
                <a:solidFill>
                  <a:schemeClr val="accent1"/>
                </a:solidFill>
              </a:defRPr>
            </a:lvl7pPr>
            <a:lvl8pPr lvl="7">
              <a:buNone/>
              <a:defRPr>
                <a:solidFill>
                  <a:schemeClr val="accent1"/>
                </a:solidFill>
              </a:defRPr>
            </a:lvl8pPr>
            <a:lvl9pPr lvl="8">
              <a:buNone/>
              <a:defRPr>
                <a:solidFill>
                  <a:schemeClr val="accen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/>
          <p:nvPr/>
        </p:nvSpPr>
        <p:spPr>
          <a:xfrm>
            <a:off x="0" y="0"/>
            <a:ext cx="4314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" name="Google Shape;21;p4"/>
          <p:cNvSpPr/>
          <p:nvPr/>
        </p:nvSpPr>
        <p:spPr>
          <a:xfrm>
            <a:off x="0" y="44125"/>
            <a:ext cx="4313625" cy="4399375"/>
          </a:xfrm>
          <a:custGeom>
            <a:rect b="b" l="l" r="r" t="t"/>
            <a:pathLst>
              <a:path extrusionOk="0" h="175975" w="172545">
                <a:moveTo>
                  <a:pt x="0" y="157"/>
                </a:moveTo>
                <a:lnTo>
                  <a:pt x="172419" y="0"/>
                </a:lnTo>
                <a:lnTo>
                  <a:pt x="172545" y="126541"/>
                </a:lnTo>
                <a:lnTo>
                  <a:pt x="0" y="1759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</p:sp>
      <p:sp>
        <p:nvSpPr>
          <p:cNvPr id="22" name="Google Shape;22;p4"/>
          <p:cNvSpPr/>
          <p:nvPr/>
        </p:nvSpPr>
        <p:spPr>
          <a:xfrm>
            <a:off x="-125" y="0"/>
            <a:ext cx="4316900" cy="4395600"/>
          </a:xfrm>
          <a:custGeom>
            <a:rect b="b" l="l" r="r" t="t"/>
            <a:pathLst>
              <a:path extrusionOk="0" h="175824" w="172676">
                <a:moveTo>
                  <a:pt x="0" y="6"/>
                </a:moveTo>
                <a:lnTo>
                  <a:pt x="172676" y="0"/>
                </a:lnTo>
                <a:lnTo>
                  <a:pt x="172562" y="126442"/>
                </a:lnTo>
                <a:lnTo>
                  <a:pt x="0" y="175824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</p:sp>
      <p:sp>
        <p:nvSpPr>
          <p:cNvPr id="23" name="Google Shape;23;p4"/>
          <p:cNvSpPr txBox="1"/>
          <p:nvPr>
            <p:ph type="title"/>
          </p:nvPr>
        </p:nvSpPr>
        <p:spPr>
          <a:xfrm>
            <a:off x="311725" y="500925"/>
            <a:ext cx="3706500" cy="250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4" name="Google Shape;24;p4"/>
          <p:cNvSpPr txBox="1"/>
          <p:nvPr>
            <p:ph idx="1" type="body"/>
          </p:nvPr>
        </p:nvSpPr>
        <p:spPr>
          <a:xfrm>
            <a:off x="4644675" y="500925"/>
            <a:ext cx="4166400" cy="409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5"/>
          <p:cNvSpPr/>
          <p:nvPr/>
        </p:nvSpPr>
        <p:spPr>
          <a:xfrm>
            <a:off x="0" y="0"/>
            <a:ext cx="9144000" cy="1277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" name="Google Shape;28;p5"/>
          <p:cNvSpPr txBox="1"/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311700" y="1505700"/>
            <a:ext cx="3999900" cy="307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0" name="Google Shape;30;p5"/>
          <p:cNvSpPr txBox="1"/>
          <p:nvPr>
            <p:ph idx="2" type="body"/>
          </p:nvPr>
        </p:nvSpPr>
        <p:spPr>
          <a:xfrm>
            <a:off x="4832400" y="1505700"/>
            <a:ext cx="3999900" cy="307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6"/>
          <p:cNvSpPr/>
          <p:nvPr/>
        </p:nvSpPr>
        <p:spPr>
          <a:xfrm>
            <a:off x="0" y="0"/>
            <a:ext cx="9144000" cy="1277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" name="Google Shape;34;p6"/>
          <p:cNvSpPr txBox="1"/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/>
          <p:nvPr/>
        </p:nvSpPr>
        <p:spPr>
          <a:xfrm>
            <a:off x="0" y="0"/>
            <a:ext cx="37644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7"/>
          <p:cNvSpPr txBox="1"/>
          <p:nvPr>
            <p:ph type="title"/>
          </p:nvPr>
        </p:nvSpPr>
        <p:spPr>
          <a:xfrm>
            <a:off x="311725" y="500925"/>
            <a:ext cx="3127500" cy="182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9" name="Google Shape;39;p7"/>
          <p:cNvSpPr txBox="1"/>
          <p:nvPr>
            <p:ph idx="1" type="body"/>
          </p:nvPr>
        </p:nvSpPr>
        <p:spPr>
          <a:xfrm>
            <a:off x="311700" y="2390650"/>
            <a:ext cx="3127500" cy="229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00"/>
              <a:buChar char="●"/>
              <a:defRPr>
                <a:solidFill>
                  <a:schemeClr val="accent2"/>
                </a:solidFill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40" name="Google Shape;4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3"/>
        </a:solidFill>
      </p:bgPr>
    </p:bg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 txBox="1"/>
          <p:nvPr>
            <p:ph type="title"/>
          </p:nvPr>
        </p:nvSpPr>
        <p:spPr>
          <a:xfrm>
            <a:off x="311675" y="798600"/>
            <a:ext cx="6247800" cy="3546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43" name="Google Shape;43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accent1"/>
                </a:solidFill>
              </a:defRPr>
            </a:lvl1pPr>
            <a:lvl2pPr lvl="1">
              <a:buNone/>
              <a:defRPr>
                <a:solidFill>
                  <a:schemeClr val="accent1"/>
                </a:solidFill>
              </a:defRPr>
            </a:lvl2pPr>
            <a:lvl3pPr lvl="2">
              <a:buNone/>
              <a:defRPr>
                <a:solidFill>
                  <a:schemeClr val="accent1"/>
                </a:solidFill>
              </a:defRPr>
            </a:lvl3pPr>
            <a:lvl4pPr lvl="3">
              <a:buNone/>
              <a:defRPr>
                <a:solidFill>
                  <a:schemeClr val="accent1"/>
                </a:solidFill>
              </a:defRPr>
            </a:lvl4pPr>
            <a:lvl5pPr lvl="4">
              <a:buNone/>
              <a:defRPr>
                <a:solidFill>
                  <a:schemeClr val="accent1"/>
                </a:solidFill>
              </a:defRPr>
            </a:lvl5pPr>
            <a:lvl6pPr lvl="5">
              <a:buNone/>
              <a:defRPr>
                <a:solidFill>
                  <a:schemeClr val="accent1"/>
                </a:solidFill>
              </a:defRPr>
            </a:lvl6pPr>
            <a:lvl7pPr lvl="6">
              <a:buNone/>
              <a:defRPr>
                <a:solidFill>
                  <a:schemeClr val="accent1"/>
                </a:solidFill>
              </a:defRPr>
            </a:lvl7pPr>
            <a:lvl8pPr lvl="7">
              <a:buNone/>
              <a:defRPr>
                <a:solidFill>
                  <a:schemeClr val="accent1"/>
                </a:solidFill>
              </a:defRPr>
            </a:lvl8pPr>
            <a:lvl9pPr lvl="8">
              <a:buNone/>
              <a:defRPr>
                <a:solidFill>
                  <a:schemeClr val="accen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9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" name="Google Shape;46;p9"/>
          <p:cNvSpPr txBox="1"/>
          <p:nvPr>
            <p:ph type="title"/>
          </p:nvPr>
        </p:nvSpPr>
        <p:spPr>
          <a:xfrm>
            <a:off x="311300" y="500925"/>
            <a:ext cx="3704400" cy="204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7" name="Google Shape;47;p9"/>
          <p:cNvSpPr txBox="1"/>
          <p:nvPr>
            <p:ph idx="1" type="subTitle"/>
          </p:nvPr>
        </p:nvSpPr>
        <p:spPr>
          <a:xfrm>
            <a:off x="304800" y="2626725"/>
            <a:ext cx="3704400" cy="92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48" name="Google Shape;48;p9"/>
          <p:cNvSpPr txBox="1"/>
          <p:nvPr>
            <p:ph idx="2" type="body"/>
          </p:nvPr>
        </p:nvSpPr>
        <p:spPr>
          <a:xfrm>
            <a:off x="4879025" y="500925"/>
            <a:ext cx="3954000" cy="411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49" name="Google Shape;49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0"/>
          <p:cNvSpPr/>
          <p:nvPr/>
        </p:nvSpPr>
        <p:spPr>
          <a:xfrm>
            <a:off x="0" y="4369000"/>
            <a:ext cx="9144000" cy="7743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" name="Google Shape;52;p10"/>
          <p:cNvSpPr txBox="1"/>
          <p:nvPr>
            <p:ph idx="1" type="body"/>
          </p:nvPr>
        </p:nvSpPr>
        <p:spPr>
          <a:xfrm>
            <a:off x="311700" y="4521400"/>
            <a:ext cx="7979400" cy="46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Merriweather"/>
              <a:buNone/>
              <a:defRPr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</a:lstStyle>
          <a:p/>
        </p:txBody>
      </p:sp>
      <p:sp>
        <p:nvSpPr>
          <p:cNvPr id="53" name="Google Shape;5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dk1"/>
        </a:solidFill>
      </p:bgPr>
    </p:bg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 txBox="1"/>
          <p:nvPr>
            <p:ph hasCustomPrompt="1" type="title"/>
          </p:nvPr>
        </p:nvSpPr>
        <p:spPr>
          <a:xfrm>
            <a:off x="311750" y="831175"/>
            <a:ext cx="5334900" cy="1244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6" name="Google Shape;56;p11"/>
          <p:cNvSpPr txBox="1"/>
          <p:nvPr>
            <p:ph idx="1" type="body"/>
          </p:nvPr>
        </p:nvSpPr>
        <p:spPr>
          <a:xfrm>
            <a:off x="311700" y="2121425"/>
            <a:ext cx="5334900" cy="94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00"/>
              <a:buChar char="●"/>
              <a:defRPr>
                <a:solidFill>
                  <a:schemeClr val="accent2"/>
                </a:solidFill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57" name="Google Shape;5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4"/>
          <p:cNvSpPr txBox="1"/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8" name="Google Shape;68;p14"/>
          <p:cNvSpPr txBox="1"/>
          <p:nvPr>
            <p:ph idx="1" type="subTitle"/>
          </p:nvPr>
        </p:nvSpPr>
        <p:spPr>
          <a:xfrm>
            <a:off x="1143000" y="2701528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lvl="0" rt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69" name="Google Shape;69;p14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0" name="Google Shape;70;p14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1" name="Google Shape;71;p14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5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4" name="Google Shape;74;p15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175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5" name="Google Shape;75;p15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6" name="Google Shape;76;p15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7" name="Google Shape;77;p15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0" name="Google Shape;80;p16"/>
          <p:cNvSpPr txBox="1"/>
          <p:nvPr>
            <p:ph idx="1" type="body"/>
          </p:nvPr>
        </p:nvSpPr>
        <p:spPr>
          <a:xfrm>
            <a:off x="6286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175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1" name="Google Shape;81;p16"/>
          <p:cNvSpPr txBox="1"/>
          <p:nvPr>
            <p:ph idx="2" type="body"/>
          </p:nvPr>
        </p:nvSpPr>
        <p:spPr>
          <a:xfrm>
            <a:off x="46291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175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2" name="Google Shape;82;p16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3" name="Google Shape;83;p16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4" name="Google Shape;84;p16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7"/>
          <p:cNvSpPr txBox="1"/>
          <p:nvPr>
            <p:ph type="title"/>
          </p:nvPr>
        </p:nvSpPr>
        <p:spPr>
          <a:xfrm>
            <a:off x="623888" y="1282304"/>
            <a:ext cx="7886700" cy="21396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7" name="Google Shape;87;p17"/>
          <p:cNvSpPr txBox="1"/>
          <p:nvPr>
            <p:ph idx="1" type="body"/>
          </p:nvPr>
        </p:nvSpPr>
        <p:spPr>
          <a:xfrm>
            <a:off x="623888" y="3442097"/>
            <a:ext cx="7886700" cy="11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indent="-2286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indent="-2286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indent="-2286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indent="-2286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indent="-2286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indent="-2286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indent="-2286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indent="-2286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88" name="Google Shape;88;p17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9" name="Google Shape;89;p17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0" name="Google Shape;90;p17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8"/>
          <p:cNvSpPr txBox="1"/>
          <p:nvPr>
            <p:ph type="title"/>
          </p:nvPr>
        </p:nvSpPr>
        <p:spPr>
          <a:xfrm>
            <a:off x="629841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3" name="Google Shape;93;p18"/>
          <p:cNvSpPr txBox="1"/>
          <p:nvPr>
            <p:ph idx="1" type="body"/>
          </p:nvPr>
        </p:nvSpPr>
        <p:spPr>
          <a:xfrm>
            <a:off x="629841" y="1260872"/>
            <a:ext cx="3868500" cy="6180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3pPr>
            <a:lvl4pPr indent="-2286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94" name="Google Shape;94;p18"/>
          <p:cNvSpPr txBox="1"/>
          <p:nvPr>
            <p:ph idx="2" type="body"/>
          </p:nvPr>
        </p:nvSpPr>
        <p:spPr>
          <a:xfrm>
            <a:off x="629841" y="1878806"/>
            <a:ext cx="3868500" cy="27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175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95" name="Google Shape;95;p18"/>
          <p:cNvSpPr txBox="1"/>
          <p:nvPr>
            <p:ph idx="3" type="body"/>
          </p:nvPr>
        </p:nvSpPr>
        <p:spPr>
          <a:xfrm>
            <a:off x="4629150" y="1260872"/>
            <a:ext cx="3887400" cy="6180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3pPr>
            <a:lvl4pPr indent="-2286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96" name="Google Shape;96;p18"/>
          <p:cNvSpPr txBox="1"/>
          <p:nvPr>
            <p:ph idx="4" type="body"/>
          </p:nvPr>
        </p:nvSpPr>
        <p:spPr>
          <a:xfrm>
            <a:off x="4629150" y="1878806"/>
            <a:ext cx="3887400" cy="27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175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97" name="Google Shape;97;p18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8" name="Google Shape;98;p18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9" name="Google Shape;99;p18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9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02" name="Google Shape;102;p19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03" name="Google Shape;103;p19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04" name="Google Shape;104;p19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0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07" name="Google Shape;107;p20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08" name="Google Shape;108;p20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1"/>
          <p:cNvSpPr txBox="1"/>
          <p:nvPr>
            <p:ph type="title"/>
          </p:nvPr>
        </p:nvSpPr>
        <p:spPr>
          <a:xfrm>
            <a:off x="629841" y="342900"/>
            <a:ext cx="2949000" cy="12003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1" name="Google Shape;111;p21"/>
          <p:cNvSpPr txBox="1"/>
          <p:nvPr>
            <p:ph idx="1" type="body"/>
          </p:nvPr>
        </p:nvSpPr>
        <p:spPr>
          <a:xfrm>
            <a:off x="3887391" y="740569"/>
            <a:ext cx="4629300" cy="36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810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6195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indent="-3429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2385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indent="-32385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indent="-32385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112" name="Google Shape;112;p21"/>
          <p:cNvSpPr txBox="1"/>
          <p:nvPr>
            <p:ph idx="2" type="body"/>
          </p:nvPr>
        </p:nvSpPr>
        <p:spPr>
          <a:xfrm>
            <a:off x="629841" y="1543050"/>
            <a:ext cx="2949000" cy="2858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indent="-2286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113" name="Google Shape;113;p21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4" name="Google Shape;114;p21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5" name="Google Shape;115;p21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2"/>
          <p:cNvSpPr txBox="1"/>
          <p:nvPr>
            <p:ph type="title"/>
          </p:nvPr>
        </p:nvSpPr>
        <p:spPr>
          <a:xfrm>
            <a:off x="629841" y="342900"/>
            <a:ext cx="2949000" cy="12003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8" name="Google Shape;118;p22"/>
          <p:cNvSpPr/>
          <p:nvPr>
            <p:ph idx="2" type="pic"/>
          </p:nvPr>
        </p:nvSpPr>
        <p:spPr>
          <a:xfrm>
            <a:off x="3887391" y="740569"/>
            <a:ext cx="4629300" cy="36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lvl="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9" name="Google Shape;119;p22"/>
          <p:cNvSpPr txBox="1"/>
          <p:nvPr>
            <p:ph idx="1" type="body"/>
          </p:nvPr>
        </p:nvSpPr>
        <p:spPr>
          <a:xfrm>
            <a:off x="629841" y="1543050"/>
            <a:ext cx="2949000" cy="2858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indent="-2286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120" name="Google Shape;120;p22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21" name="Google Shape;121;p22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22" name="Google Shape;122;p22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3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25" name="Google Shape;125;p23"/>
          <p:cNvSpPr txBox="1"/>
          <p:nvPr>
            <p:ph idx="1" type="body"/>
          </p:nvPr>
        </p:nvSpPr>
        <p:spPr>
          <a:xfrm rot="5400000">
            <a:off x="2940300" y="-942431"/>
            <a:ext cx="3263400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175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26" name="Google Shape;126;p23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27" name="Google Shape;127;p23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28" name="Google Shape;128;p23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4"/>
          <p:cNvSpPr txBox="1"/>
          <p:nvPr>
            <p:ph type="title"/>
          </p:nvPr>
        </p:nvSpPr>
        <p:spPr>
          <a:xfrm rot="5400000">
            <a:off x="5350050" y="1467544"/>
            <a:ext cx="4359000" cy="19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31" name="Google Shape;131;p24"/>
          <p:cNvSpPr txBox="1"/>
          <p:nvPr>
            <p:ph idx="1" type="body"/>
          </p:nvPr>
        </p:nvSpPr>
        <p:spPr>
          <a:xfrm rot="5400000">
            <a:off x="1349475" y="-447056"/>
            <a:ext cx="4359000" cy="58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175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32" name="Google Shape;132;p24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33" name="Google Shape;133;p24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34" name="Google Shape;134;p24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paradigm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Roboto"/>
              <a:buChar char="●"/>
              <a:defRPr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2984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2984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■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2984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●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2984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2984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■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2984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●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2984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2984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■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3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62" name="Google Shape;62;p13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61950" lvl="0" marL="457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3" name="Google Shape;63;p13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4" name="Google Shape;64;p13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5" name="Google Shape;65;p13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9.png"/><Relationship Id="rId4" Type="http://schemas.openxmlformats.org/officeDocument/2006/relationships/image" Target="../media/image3.png"/><Relationship Id="rId10" Type="http://schemas.openxmlformats.org/officeDocument/2006/relationships/image" Target="../media/image9.png"/><Relationship Id="rId9" Type="http://schemas.openxmlformats.org/officeDocument/2006/relationships/image" Target="../media/image1.png"/><Relationship Id="rId5" Type="http://schemas.openxmlformats.org/officeDocument/2006/relationships/image" Target="../media/image2.png"/><Relationship Id="rId6" Type="http://schemas.openxmlformats.org/officeDocument/2006/relationships/image" Target="../media/image5.png"/><Relationship Id="rId7" Type="http://schemas.openxmlformats.org/officeDocument/2006/relationships/image" Target="../media/image4.png"/><Relationship Id="rId8" Type="http://schemas.openxmlformats.org/officeDocument/2006/relationships/image" Target="../media/image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9.png"/><Relationship Id="rId4" Type="http://schemas.openxmlformats.org/officeDocument/2006/relationships/image" Target="../media/image26.png"/><Relationship Id="rId5" Type="http://schemas.openxmlformats.org/officeDocument/2006/relationships/image" Target="../media/image9.png"/></Relationships>
</file>

<file path=ppt/slides/_rels/slide3.xml.rels><?xml version="1.0" encoding="UTF-8" standalone="yes"?><Relationships xmlns="http://schemas.openxmlformats.org/package/2006/relationships"><Relationship Id="rId11" Type="http://schemas.openxmlformats.org/officeDocument/2006/relationships/image" Target="../media/image11.jpg"/><Relationship Id="rId10" Type="http://schemas.openxmlformats.org/officeDocument/2006/relationships/image" Target="../media/image10.jpg"/><Relationship Id="rId13" Type="http://schemas.openxmlformats.org/officeDocument/2006/relationships/image" Target="../media/image25.jpg"/><Relationship Id="rId12" Type="http://schemas.openxmlformats.org/officeDocument/2006/relationships/image" Target="../media/image24.jp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9.png"/><Relationship Id="rId4" Type="http://schemas.openxmlformats.org/officeDocument/2006/relationships/image" Target="../media/image7.jpg"/><Relationship Id="rId9" Type="http://schemas.openxmlformats.org/officeDocument/2006/relationships/image" Target="../media/image15.jpg"/><Relationship Id="rId5" Type="http://schemas.openxmlformats.org/officeDocument/2006/relationships/image" Target="../media/image14.jpg"/><Relationship Id="rId6" Type="http://schemas.openxmlformats.org/officeDocument/2006/relationships/image" Target="../media/image27.jpg"/><Relationship Id="rId7" Type="http://schemas.openxmlformats.org/officeDocument/2006/relationships/image" Target="../media/image13.jpg"/><Relationship Id="rId8" Type="http://schemas.openxmlformats.org/officeDocument/2006/relationships/image" Target="../media/image28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9.png"/><Relationship Id="rId4" Type="http://schemas.openxmlformats.org/officeDocument/2006/relationships/image" Target="../media/image9.png"/><Relationship Id="rId5" Type="http://schemas.openxmlformats.org/officeDocument/2006/relationships/image" Target="../media/image12.png"/></Relationships>
</file>

<file path=ppt/slides/_rels/slide5.xml.rels><?xml version="1.0" encoding="UTF-8" standalone="yes"?><Relationships xmlns="http://schemas.openxmlformats.org/package/2006/relationships"><Relationship Id="rId10" Type="http://schemas.openxmlformats.org/officeDocument/2006/relationships/image" Target="../media/image22.jp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9.png"/><Relationship Id="rId4" Type="http://schemas.openxmlformats.org/officeDocument/2006/relationships/image" Target="../media/image16.jpg"/><Relationship Id="rId9" Type="http://schemas.openxmlformats.org/officeDocument/2006/relationships/image" Target="../media/image21.jpg"/><Relationship Id="rId5" Type="http://schemas.openxmlformats.org/officeDocument/2006/relationships/image" Target="../media/image18.jpg"/><Relationship Id="rId6" Type="http://schemas.openxmlformats.org/officeDocument/2006/relationships/image" Target="../media/image20.jpg"/><Relationship Id="rId7" Type="http://schemas.openxmlformats.org/officeDocument/2006/relationships/image" Target="../media/image19.jpg"/><Relationship Id="rId8" Type="http://schemas.openxmlformats.org/officeDocument/2006/relationships/image" Target="../media/image17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Relationship Id="rId3" Type="http://schemas.openxmlformats.org/officeDocument/2006/relationships/hyperlink" Target="http://drive.google.com/file/d/1W9KAbDbqEULoLcHyIas2L72niC3RT8XC/view" TargetMode="External"/><Relationship Id="rId4" Type="http://schemas.openxmlformats.org/officeDocument/2006/relationships/image" Target="../media/image23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Google Shape;139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43549" y="977681"/>
            <a:ext cx="2051364" cy="1986166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25"/>
          <p:cNvSpPr/>
          <p:nvPr/>
        </p:nvSpPr>
        <p:spPr>
          <a:xfrm>
            <a:off x="0" y="3901350"/>
            <a:ext cx="9144000" cy="931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1" name="Google Shape;141;p2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117507" y="4055981"/>
            <a:ext cx="1010063" cy="6220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04163" y="4092394"/>
            <a:ext cx="1699686" cy="62203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arly Years (Pre-school) Regulations and DCEDIY Childcare Programmes  Qualification Requirements | Wicklow County Childcare" id="143" name="Google Shape;143;p25"/>
          <p:cNvPicPr preferRelativeResize="0"/>
          <p:nvPr/>
        </p:nvPicPr>
        <p:blipFill rotWithShape="1">
          <a:blip r:embed="rId7">
            <a:alphaModFix/>
          </a:blip>
          <a:srcRect b="0" l="5164" r="3752" t="0"/>
          <a:stretch/>
        </p:blipFill>
        <p:spPr>
          <a:xfrm>
            <a:off x="5047406" y="4092394"/>
            <a:ext cx="1989507" cy="6220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2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7689468" y="4125338"/>
            <a:ext cx="1085663" cy="483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2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47294" y="200343"/>
            <a:ext cx="1598943" cy="15989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25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 rot="-122396">
            <a:off x="415969" y="1288511"/>
            <a:ext cx="4249824" cy="1034303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25"/>
          <p:cNvSpPr txBox="1"/>
          <p:nvPr>
            <p:ph idx="1" type="subTitle"/>
          </p:nvPr>
        </p:nvSpPr>
        <p:spPr>
          <a:xfrm>
            <a:off x="798525" y="2427600"/>
            <a:ext cx="4123200" cy="889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i="1" lang="en-GB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June 2024</a:t>
            </a:r>
            <a:endParaRPr i="1" sz="11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8" name="Google Shape;148;p25"/>
          <p:cNvSpPr txBox="1"/>
          <p:nvPr>
            <p:ph type="ctrTitle"/>
          </p:nvPr>
        </p:nvSpPr>
        <p:spPr>
          <a:xfrm>
            <a:off x="813019" y="1332544"/>
            <a:ext cx="4820400" cy="93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rPr b="1" lang="en-GB" sz="2600">
                <a:solidFill>
                  <a:srgbClr val="2D448A"/>
                </a:solidFill>
                <a:latin typeface="Roboto"/>
                <a:ea typeface="Roboto"/>
                <a:cs typeface="Roboto"/>
                <a:sym typeface="Roboto"/>
              </a:rPr>
              <a:t>Roscommon Roma </a:t>
            </a:r>
            <a:endParaRPr b="1" sz="2600">
              <a:solidFill>
                <a:srgbClr val="2D448A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rPr b="1" lang="en-GB" sz="2600">
                <a:solidFill>
                  <a:srgbClr val="2D448A"/>
                </a:solidFill>
                <a:latin typeface="Roboto"/>
                <a:ea typeface="Roboto"/>
                <a:cs typeface="Roboto"/>
                <a:sym typeface="Roboto"/>
              </a:rPr>
              <a:t>UBU Youth Service</a:t>
            </a:r>
            <a:endParaRPr b="1" sz="2600">
              <a:solidFill>
                <a:srgbClr val="2D448A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Google Shape;153;p26"/>
          <p:cNvPicPr preferRelativeResize="0"/>
          <p:nvPr/>
        </p:nvPicPr>
        <p:blipFill rotWithShape="1">
          <a:blip r:embed="rId4">
            <a:alphaModFix/>
          </a:blip>
          <a:srcRect b="9403" l="0" r="0" t="51709"/>
          <a:stretch/>
        </p:blipFill>
        <p:spPr>
          <a:xfrm>
            <a:off x="0" y="2860425"/>
            <a:ext cx="9144001" cy="2283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155637">
            <a:off x="346184" y="285180"/>
            <a:ext cx="3849360" cy="974612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26"/>
          <p:cNvSpPr txBox="1"/>
          <p:nvPr/>
        </p:nvSpPr>
        <p:spPr>
          <a:xfrm>
            <a:off x="698300" y="278700"/>
            <a:ext cx="5527500" cy="106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500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rPr>
              <a:t>Presentation Focus</a:t>
            </a:r>
            <a:endParaRPr b="1" sz="3000">
              <a:solidFill>
                <a:srgbClr val="00206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6" name="Google Shape;156;p26"/>
          <p:cNvSpPr txBox="1"/>
          <p:nvPr/>
        </p:nvSpPr>
        <p:spPr>
          <a:xfrm>
            <a:off x="506300" y="1315000"/>
            <a:ext cx="4294200" cy="43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Roboto"/>
              <a:buChar char="●"/>
            </a:pPr>
            <a:r>
              <a:rPr lang="en-GB" sz="17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Roscommon Roma UBU Youth Service</a:t>
            </a:r>
            <a:endParaRPr sz="17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Roboto"/>
              <a:buChar char="●"/>
            </a:pPr>
            <a:r>
              <a:rPr lang="en-GB" sz="17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Key factors for breaking the cycle of leaving school at 15</a:t>
            </a:r>
            <a:endParaRPr sz="17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7" name="Google Shape;157;p26"/>
          <p:cNvSpPr txBox="1"/>
          <p:nvPr/>
        </p:nvSpPr>
        <p:spPr>
          <a:xfrm>
            <a:off x="4944950" y="1315000"/>
            <a:ext cx="4294200" cy="43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Roboto"/>
              <a:buChar char="●"/>
            </a:pPr>
            <a:r>
              <a:rPr lang="en-GB" sz="17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Overview of Collaboration with TUS Athlone</a:t>
            </a:r>
            <a:endParaRPr sz="17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Roboto"/>
              <a:buChar char="●"/>
            </a:pPr>
            <a:r>
              <a:rPr lang="en-GB" sz="17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Outcome of ‘To Be Seen and Feel Heard’ project</a:t>
            </a:r>
            <a:endParaRPr sz="17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Google Shape;162;p27" title="IMG_20231204_213251_968.jpg"/>
          <p:cNvPicPr preferRelativeResize="0"/>
          <p:nvPr/>
        </p:nvPicPr>
        <p:blipFill rotWithShape="1">
          <a:blip r:embed="rId4">
            <a:alphaModFix/>
          </a:blip>
          <a:srcRect b="18569" l="0" r="0" t="9704"/>
          <a:stretch/>
        </p:blipFill>
        <p:spPr>
          <a:xfrm>
            <a:off x="6514463" y="1953875"/>
            <a:ext cx="2419326" cy="1686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27" title="Screenshot_20240326_105825_Gallery.jpg"/>
          <p:cNvPicPr preferRelativeResize="0"/>
          <p:nvPr/>
        </p:nvPicPr>
        <p:blipFill rotWithShape="1">
          <a:blip r:embed="rId5">
            <a:alphaModFix/>
          </a:blip>
          <a:srcRect b="40575" l="16873" r="34032" t="43289"/>
          <a:stretch/>
        </p:blipFill>
        <p:spPr>
          <a:xfrm>
            <a:off x="2917925" y="3788675"/>
            <a:ext cx="1785750" cy="13051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27" title="311119630_682301223306947_1282373973856049221_n.jpg"/>
          <p:cNvPicPr preferRelativeResize="0"/>
          <p:nvPr/>
        </p:nvPicPr>
        <p:blipFill rotWithShape="1">
          <a:blip r:embed="rId6">
            <a:alphaModFix/>
          </a:blip>
          <a:srcRect b="0" l="0" r="2978" t="27193"/>
          <a:stretch/>
        </p:blipFill>
        <p:spPr>
          <a:xfrm>
            <a:off x="138788" y="222776"/>
            <a:ext cx="2694323" cy="1516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27" title="347596767_286396717092218_7723054362138821880_n.jpg"/>
          <p:cNvPicPr preferRelativeResize="0"/>
          <p:nvPr/>
        </p:nvPicPr>
        <p:blipFill rotWithShape="1">
          <a:blip r:embed="rId7">
            <a:alphaModFix/>
          </a:blip>
          <a:srcRect b="-7" l="0" r="0" t="28080"/>
          <a:stretch/>
        </p:blipFill>
        <p:spPr>
          <a:xfrm>
            <a:off x="6514475" y="3732375"/>
            <a:ext cx="2419300" cy="1305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27" title="441066237_461298416268713_5956292799768093840_n.jpg"/>
          <p:cNvPicPr preferRelativeResize="0"/>
          <p:nvPr/>
        </p:nvPicPr>
        <p:blipFill rotWithShape="1">
          <a:blip r:embed="rId8">
            <a:alphaModFix/>
          </a:blip>
          <a:srcRect b="0" l="0" r="0" t="7045"/>
          <a:stretch/>
        </p:blipFill>
        <p:spPr>
          <a:xfrm>
            <a:off x="6514463" y="222775"/>
            <a:ext cx="2419323" cy="16866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27"/>
          <p:cNvPicPr preferRelativeResize="0"/>
          <p:nvPr/>
        </p:nvPicPr>
        <p:blipFill rotWithShape="1">
          <a:blip r:embed="rId9">
            <a:alphaModFix/>
          </a:blip>
          <a:srcRect b="0" l="0" r="0" t="25205"/>
          <a:stretch/>
        </p:blipFill>
        <p:spPr>
          <a:xfrm>
            <a:off x="2904538" y="1965750"/>
            <a:ext cx="3538499" cy="1766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27" title="339284719_201260819281780_3745242047446325619_n.jpg"/>
          <p:cNvPicPr preferRelativeResize="0"/>
          <p:nvPr/>
        </p:nvPicPr>
        <p:blipFill rotWithShape="1">
          <a:blip r:embed="rId10">
            <a:alphaModFix/>
          </a:blip>
          <a:srcRect b="-7" l="0" r="0" t="25447"/>
          <a:stretch/>
        </p:blipFill>
        <p:spPr>
          <a:xfrm>
            <a:off x="2904550" y="222774"/>
            <a:ext cx="3538476" cy="1686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27" title="20230610_171557.jpg"/>
          <p:cNvPicPr preferRelativeResize="0"/>
          <p:nvPr/>
        </p:nvPicPr>
        <p:blipFill rotWithShape="1">
          <a:blip r:embed="rId11">
            <a:alphaModFix/>
          </a:blip>
          <a:srcRect b="0" l="0" r="10144" t="0"/>
          <a:stretch/>
        </p:blipFill>
        <p:spPr>
          <a:xfrm>
            <a:off x="138800" y="1781100"/>
            <a:ext cx="2694298" cy="1686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27" title="IMG_5742.JPG"/>
          <p:cNvPicPr preferRelativeResize="0"/>
          <p:nvPr/>
        </p:nvPicPr>
        <p:blipFill rotWithShape="1">
          <a:blip r:embed="rId12">
            <a:alphaModFix/>
          </a:blip>
          <a:srcRect b="17211" l="0" r="0" t="4590"/>
          <a:stretch/>
        </p:blipFill>
        <p:spPr>
          <a:xfrm>
            <a:off x="138800" y="3509800"/>
            <a:ext cx="2694298" cy="1581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27" title="IMG_5696.JPG"/>
          <p:cNvPicPr preferRelativeResize="0"/>
          <p:nvPr/>
        </p:nvPicPr>
        <p:blipFill rotWithShape="1">
          <a:blip r:embed="rId13">
            <a:alphaModFix/>
          </a:blip>
          <a:srcRect b="4742" l="0" r="18113" t="9184"/>
          <a:stretch/>
        </p:blipFill>
        <p:spPr>
          <a:xfrm>
            <a:off x="4781825" y="3788675"/>
            <a:ext cx="1654502" cy="1305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Google Shape;176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155637">
            <a:off x="346184" y="285180"/>
            <a:ext cx="3849360" cy="974612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28"/>
          <p:cNvSpPr txBox="1"/>
          <p:nvPr/>
        </p:nvSpPr>
        <p:spPr>
          <a:xfrm>
            <a:off x="698300" y="278700"/>
            <a:ext cx="5527500" cy="106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500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rPr>
              <a:t>Breaking the Cycle</a:t>
            </a:r>
            <a:endParaRPr b="1" sz="3000">
              <a:solidFill>
                <a:srgbClr val="00206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8" name="Google Shape;178;p28"/>
          <p:cNvSpPr txBox="1"/>
          <p:nvPr/>
        </p:nvSpPr>
        <p:spPr>
          <a:xfrm>
            <a:off x="662050" y="2027700"/>
            <a:ext cx="4294200" cy="198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Roboto"/>
              <a:buChar char="●"/>
            </a:pPr>
            <a:r>
              <a:rPr lang="en-GB" sz="24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Relationships</a:t>
            </a:r>
            <a:endParaRPr sz="24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Roboto"/>
              <a:buChar char="●"/>
            </a:pPr>
            <a:r>
              <a:rPr lang="en-GB" sz="24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Collaboration</a:t>
            </a:r>
            <a:endParaRPr sz="24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Roboto"/>
              <a:buChar char="●"/>
            </a:pPr>
            <a:r>
              <a:rPr lang="en-GB" sz="24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Youth led</a:t>
            </a:r>
            <a:endParaRPr sz="24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79" name="Google Shape;179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00500" y="1022550"/>
            <a:ext cx="3507484" cy="3492300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28"/>
          <p:cNvSpPr txBox="1"/>
          <p:nvPr/>
        </p:nvSpPr>
        <p:spPr>
          <a:xfrm>
            <a:off x="4625000" y="1731175"/>
            <a:ext cx="3966600" cy="17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Anchored in </a:t>
            </a:r>
            <a:endParaRPr b="1" sz="2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Foróige </a:t>
            </a:r>
            <a:endParaRPr b="1" sz="2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Purpose and Philosophy </a:t>
            </a:r>
            <a:endParaRPr b="1" sz="2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Google Shape;185;p29" title="A in Studio.jpeg"/>
          <p:cNvPicPr preferRelativeResize="0"/>
          <p:nvPr/>
        </p:nvPicPr>
        <p:blipFill rotWithShape="1">
          <a:blip r:embed="rId4">
            <a:alphaModFix/>
          </a:blip>
          <a:srcRect b="10273" l="28062" r="19286" t="18282"/>
          <a:stretch/>
        </p:blipFill>
        <p:spPr>
          <a:xfrm>
            <a:off x="7700650" y="2446225"/>
            <a:ext cx="1361176" cy="2462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29" title="Studio Pic with S.jpeg"/>
          <p:cNvPicPr preferRelativeResize="0"/>
          <p:nvPr/>
        </p:nvPicPr>
        <p:blipFill rotWithShape="1">
          <a:blip r:embed="rId5">
            <a:alphaModFix/>
          </a:blip>
          <a:srcRect b="0" l="10329" r="0" t="8667"/>
          <a:stretch/>
        </p:blipFill>
        <p:spPr>
          <a:xfrm>
            <a:off x="6308425" y="185800"/>
            <a:ext cx="2753400" cy="2103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29" title="TUS Athlone KH Sound Engineering.jpeg"/>
          <p:cNvPicPr preferRelativeResize="0"/>
          <p:nvPr/>
        </p:nvPicPr>
        <p:blipFill rotWithShape="1">
          <a:blip r:embed="rId6">
            <a:alphaModFix/>
          </a:blip>
          <a:srcRect b="5526" l="0" r="0" t="0"/>
          <a:stretch/>
        </p:blipFill>
        <p:spPr>
          <a:xfrm>
            <a:off x="82200" y="2446225"/>
            <a:ext cx="1955151" cy="2462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29" title="TUS Athlone Studio Pic.jpe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2188" y="185800"/>
            <a:ext cx="2804475" cy="21033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29" title="WhatsApp Image 2024-03-26 at 13.19.01.jpeg"/>
          <p:cNvPicPr preferRelativeResize="0"/>
          <p:nvPr/>
        </p:nvPicPr>
        <p:blipFill rotWithShape="1">
          <a:blip r:embed="rId8">
            <a:alphaModFix/>
          </a:blip>
          <a:srcRect b="0" l="0" r="0" t="16380"/>
          <a:stretch/>
        </p:blipFill>
        <p:spPr>
          <a:xfrm>
            <a:off x="2920600" y="185800"/>
            <a:ext cx="3353876" cy="21033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29" title="TUS Athlone Dance Camera.jpe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770086" y="2446225"/>
            <a:ext cx="1847075" cy="2462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29" title="TUS Athlone Group Pic.jpeg"/>
          <p:cNvPicPr preferRelativeResize="0"/>
          <p:nvPr/>
        </p:nvPicPr>
        <p:blipFill rotWithShape="1">
          <a:blip r:embed="rId10">
            <a:alphaModFix/>
          </a:blip>
          <a:srcRect b="4892" l="9173" r="0" t="11467"/>
          <a:stretch/>
        </p:blipFill>
        <p:spPr>
          <a:xfrm>
            <a:off x="2120850" y="2446225"/>
            <a:ext cx="3565727" cy="24627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Google Shape;196;p30" title="EBTI Vdieo Roma Group.mp4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9625" y="146863"/>
            <a:ext cx="8621798" cy="4849775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p30"/>
          <p:cNvSpPr txBox="1"/>
          <p:nvPr/>
        </p:nvSpPr>
        <p:spPr>
          <a:xfrm>
            <a:off x="1144800" y="4473500"/>
            <a:ext cx="6854400" cy="48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675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‘</a:t>
            </a:r>
            <a:r>
              <a:rPr b="1" lang="en-GB" sz="2675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To Be Seen and Feel Heard’ Roma project</a:t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Violet II">
      <a:dk1>
        <a:srgbClr val="000000"/>
      </a:dk1>
      <a:lt1>
        <a:srgbClr val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Paradigm">
  <a:themeElements>
    <a:clrScheme name="Paradigm">
      <a:dk1>
        <a:srgbClr val="31394D"/>
      </a:dk1>
      <a:lt1>
        <a:srgbClr val="FFFFFF"/>
      </a:lt1>
      <a:dk2>
        <a:srgbClr val="666666"/>
      </a:dk2>
      <a:lt2>
        <a:srgbClr val="626B73"/>
      </a:lt2>
      <a:accent1>
        <a:srgbClr val="002F4A"/>
      </a:accent1>
      <a:accent2>
        <a:srgbClr val="D9C4B1"/>
      </a:accent2>
      <a:accent3>
        <a:srgbClr val="EDE3DA"/>
      </a:accent3>
      <a:accent4>
        <a:srgbClr val="B85741"/>
      </a:accent4>
      <a:accent5>
        <a:srgbClr val="009384"/>
      </a:accent5>
      <a:accent6>
        <a:srgbClr val="D0F6FF"/>
      </a:accent6>
      <a:hlink>
        <a:srgbClr val="009384"/>
      </a:hlink>
      <a:folHlink>
        <a:srgbClr val="00938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19E2DBF0B4F2C4E9C4BFAE2025CC6A3" ma:contentTypeVersion="15" ma:contentTypeDescription="Create a new document." ma:contentTypeScope="" ma:versionID="6a90d136e1425b1de5bbaa41484f5a7c">
  <xsd:schema xmlns:xsd="http://www.w3.org/2001/XMLSchema" xmlns:xs="http://www.w3.org/2001/XMLSchema" xmlns:p="http://schemas.microsoft.com/office/2006/metadata/properties" xmlns:ns2="bc5506aa-be8d-4357-a7c2-3cce8d9607ef" xmlns:ns3="c05073d7-cf4f-4cce-92df-e10ec39a0976" targetNamespace="http://schemas.microsoft.com/office/2006/metadata/properties" ma:root="true" ma:fieldsID="4e3f81e94e8cab94eb82c6b11591e2f7" ns2:_="" ns3:_="">
    <xsd:import namespace="bc5506aa-be8d-4357-a7c2-3cce8d9607ef"/>
    <xsd:import namespace="c05073d7-cf4f-4cce-92df-e10ec39a097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5506aa-be8d-4357-a7c2-3cce8d9607e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cd2b34b2-806d-487e-8730-e748792832b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05073d7-cf4f-4cce-92df-e10ec39a0976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4fd578a6-aefe-4d22-b3b1-fb97556f6cce}" ma:internalName="TaxCatchAll" ma:showField="CatchAllData" ma:web="c05073d7-cf4f-4cce-92df-e10ec39a097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05073d7-cf4f-4cce-92df-e10ec39a0976" xsi:nil="true"/>
    <lcf76f155ced4ddcb4097134ff3c332f xmlns="bc5506aa-be8d-4357-a7c2-3cce8d9607ef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51860F90-0E0B-4321-8680-C80C539D1EB3}"/>
</file>

<file path=customXml/itemProps2.xml><?xml version="1.0" encoding="utf-8"?>
<ds:datastoreItem xmlns:ds="http://schemas.openxmlformats.org/officeDocument/2006/customXml" ds:itemID="{35E0A8E8-81E9-422E-B484-0622AB80C13F}"/>
</file>

<file path=customXml/itemProps3.xml><?xml version="1.0" encoding="utf-8"?>
<ds:datastoreItem xmlns:ds="http://schemas.openxmlformats.org/officeDocument/2006/customXml" ds:itemID="{3930D56F-F777-46AF-A03E-802035495E35}"/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0x010100219E2DBF0B4F2C4E9C4BFAE2025CC6A3</vt:lpwstr>
  </property>
</Properties>
</file>